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2" r:id="rId6"/>
    <p:sldId id="263" r:id="rId7"/>
    <p:sldId id="264" r:id="rId8"/>
    <p:sldId id="266" r:id="rId9"/>
    <p:sldId id="268"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87" d="100"/>
          <a:sy n="87" d="100"/>
        </p:scale>
        <p:origin x="-2076"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300EF02-0A26-4C75-84C7-338A9C1B2251}" type="datetimeFigureOut">
              <a:rPr lang="fr-FR" smtClean="0"/>
              <a:pPr/>
              <a:t>08/04/2020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CA13F8-D9C9-423D-BB79-5AA97B70A179}" type="slidenum">
              <a:rPr lang="fr-FR" smtClean="0"/>
              <a:pPr/>
              <a:t>‹N°›</a:t>
            </a:fld>
            <a:endParaRPr lang="fr-FR"/>
          </a:p>
        </p:txBody>
      </p:sp>
    </p:spTree>
  </p:cSld>
  <p:clrMapOvr>
    <a:masterClrMapping/>
  </p:clrMapOvr>
  <p:transition advClick="0"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0EF02-0A26-4C75-84C7-338A9C1B2251}" type="datetimeFigureOut">
              <a:rPr lang="fr-FR" smtClean="0"/>
              <a:pPr/>
              <a:t>08/04/2020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A13F8-D9C9-423D-BB79-5AA97B70A17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6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285728"/>
            <a:ext cx="7772400" cy="1470025"/>
          </a:xfrm>
        </p:spPr>
        <p:txBody>
          <a:bodyPr>
            <a:normAutofit/>
          </a:bodyPr>
          <a:lstStyle/>
          <a:p>
            <a:r>
              <a:rPr lang="fr-FR" sz="3200" dirty="0" smtClean="0"/>
              <a:t>en ces temps de CON 			                      -finement, le C.C.W… est à  la recherche de </a:t>
            </a:r>
            <a:endParaRPr lang="fr-FR" sz="3200" dirty="0"/>
          </a:p>
        </p:txBody>
      </p:sp>
      <p:sp>
        <p:nvSpPr>
          <p:cNvPr id="3" name="Sous-titre 2"/>
          <p:cNvSpPr>
            <a:spLocks noGrp="1"/>
          </p:cNvSpPr>
          <p:nvPr>
            <p:ph type="subTitle" idx="1"/>
          </p:nvPr>
        </p:nvSpPr>
        <p:spPr>
          <a:xfrm>
            <a:off x="4286248" y="2571744"/>
            <a:ext cx="4357718" cy="3214710"/>
          </a:xfrm>
        </p:spPr>
        <p:txBody>
          <a:bodyPr>
            <a:normAutofit fontScale="85000" lnSpcReduction="20000"/>
          </a:bodyPr>
          <a:lstStyle/>
          <a:p>
            <a:r>
              <a:rPr lang="fr-FR" b="1" dirty="0" smtClean="0">
                <a:solidFill>
                  <a:schemeClr val="tx1"/>
                </a:solidFill>
              </a:rPr>
              <a:t>C’est dans ce cadre, que la TJMMC* de W…….. Vous proposent une solution avec le film que nous vous présentons ci après…… 	</a:t>
            </a:r>
            <a:r>
              <a:rPr lang="fr-FR" dirty="0" smtClean="0">
                <a:solidFill>
                  <a:schemeClr val="tx1"/>
                </a:solidFill>
              </a:rPr>
              <a:t>		</a:t>
            </a:r>
            <a:r>
              <a:rPr lang="fr-FR" sz="2000" dirty="0" smtClean="0">
                <a:solidFill>
                  <a:schemeClr val="tx1"/>
                </a:solidFill>
              </a:rPr>
              <a:t>TJMMC* =TEAM JMMC …. </a:t>
            </a:r>
          </a:p>
          <a:p>
            <a:endParaRPr lang="fr-FR" sz="2000" dirty="0" smtClean="0">
              <a:solidFill>
                <a:schemeClr val="tx1"/>
              </a:solidFill>
            </a:endParaRPr>
          </a:p>
          <a:p>
            <a:endParaRPr lang="fr-FR" sz="2000" dirty="0" smtClean="0">
              <a:solidFill>
                <a:schemeClr val="tx1"/>
              </a:solidFill>
            </a:endParaRPr>
          </a:p>
          <a:p>
            <a:pPr algn="l"/>
            <a:r>
              <a:rPr lang="fr-FR" sz="1500" dirty="0" smtClean="0">
                <a:solidFill>
                  <a:schemeClr val="tx1"/>
                </a:solidFill>
              </a:rPr>
              <a:t>LES ETOILES         VOUS RENVOIENT A LA DIAPO N°10 –POUR DISSIPER LES BRUMES ENTOURANT LE TEXTE</a:t>
            </a:r>
            <a:endParaRPr lang="fr-FR" sz="1500" dirty="0">
              <a:solidFill>
                <a:schemeClr val="tx1"/>
              </a:solidFill>
            </a:endParaRPr>
          </a:p>
        </p:txBody>
      </p:sp>
      <p:pic>
        <p:nvPicPr>
          <p:cNvPr id="2050" name="Picture 2"/>
          <p:cNvPicPr>
            <a:picLocks noChangeAspect="1" noChangeArrowheads="1"/>
          </p:cNvPicPr>
          <p:nvPr/>
        </p:nvPicPr>
        <p:blipFill>
          <a:blip r:embed="rId2" cstate="print"/>
          <a:srcRect l="2206"/>
          <a:stretch>
            <a:fillRect/>
          </a:stretch>
        </p:blipFill>
        <p:spPr bwMode="auto">
          <a:xfrm>
            <a:off x="1071538" y="1785926"/>
            <a:ext cx="3167062" cy="4305300"/>
          </a:xfrm>
          <a:prstGeom prst="rect">
            <a:avLst/>
          </a:prstGeom>
          <a:noFill/>
          <a:ln w="9525">
            <a:noFill/>
            <a:miter lim="800000"/>
            <a:headEnd/>
            <a:tailEnd/>
          </a:ln>
          <a:effectLst/>
        </p:spPr>
      </p:pic>
      <p:sp>
        <p:nvSpPr>
          <p:cNvPr id="5" name="Étoile à 5 branches 4"/>
          <p:cNvSpPr/>
          <p:nvPr/>
        </p:nvSpPr>
        <p:spPr>
          <a:xfrm flipV="1">
            <a:off x="5286380" y="5143512"/>
            <a:ext cx="214314"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courbée vers le bas 6"/>
          <p:cNvSpPr/>
          <p:nvPr/>
        </p:nvSpPr>
        <p:spPr>
          <a:xfrm rot="5400000">
            <a:off x="5765541" y="-546616"/>
            <a:ext cx="2256331" cy="3943510"/>
          </a:xfrm>
          <a:prstGeom prst="curvedDownArrow">
            <a:avLst>
              <a:gd name="adj1" fmla="val 1302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droite 7"/>
          <p:cNvSpPr/>
          <p:nvPr/>
        </p:nvSpPr>
        <p:spPr>
          <a:xfrm>
            <a:off x="4214810" y="6072206"/>
            <a:ext cx="357190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BANDE ANNONCE</a:t>
            </a:r>
            <a:endParaRPr lang="fr-FR" dirty="0"/>
          </a:p>
        </p:txBody>
      </p:sp>
    </p:spTree>
  </p:cSld>
  <p:clrMapOvr>
    <a:masterClrMapping/>
  </p:clrMapOvr>
  <p:transition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282" y="0"/>
            <a:ext cx="8231063" cy="6286520"/>
          </a:xfrm>
          <a:prstGeom prst="rect">
            <a:avLst/>
          </a:prstGeom>
          <a:noFill/>
          <a:ln w="9525">
            <a:noFill/>
            <a:miter lim="800000"/>
            <a:headEnd/>
            <a:tailEnd/>
          </a:ln>
          <a:effectLst/>
        </p:spPr>
      </p:pic>
    </p:spTree>
  </p:cSld>
  <p:clrMapOvr>
    <a:masterClrMapping/>
  </p:clrMapOvr>
  <p:transition advClick="0"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500034" y="428604"/>
            <a:ext cx="8031163" cy="5859463"/>
          </a:xfrm>
          <a:prstGeom prst="rect">
            <a:avLst/>
          </a:prstGeom>
          <a:noFill/>
          <a:ln w="9525">
            <a:noFill/>
            <a:miter lim="800000"/>
            <a:headEnd/>
            <a:tailEnd/>
          </a:ln>
          <a:effectLst/>
        </p:spPr>
      </p:pic>
      <p:sp>
        <p:nvSpPr>
          <p:cNvPr id="3" name="Étoile à 5 branches 2"/>
          <p:cNvSpPr/>
          <p:nvPr/>
        </p:nvSpPr>
        <p:spPr>
          <a:xfrm>
            <a:off x="3500430" y="1071546"/>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advClick="0" advTm="6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500034" y="357166"/>
            <a:ext cx="7858180" cy="6000792"/>
          </a:xfrm>
          <a:prstGeom prst="rect">
            <a:avLst/>
          </a:prstGeom>
          <a:noFill/>
          <a:ln w="9525">
            <a:noFill/>
            <a:miter lim="800000"/>
            <a:headEnd/>
            <a:tailEnd/>
          </a:ln>
          <a:effectLst/>
        </p:spPr>
      </p:pic>
      <p:sp>
        <p:nvSpPr>
          <p:cNvPr id="4" name="Rectangle à coins arrondis 3"/>
          <p:cNvSpPr/>
          <p:nvPr/>
        </p:nvSpPr>
        <p:spPr>
          <a:xfrm>
            <a:off x="214282" y="4643446"/>
            <a:ext cx="4643470" cy="1857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Réalisateur: J MAC GRIS-VER</a:t>
            </a:r>
          </a:p>
          <a:p>
            <a:pPr algn="ctr"/>
            <a:r>
              <a:rPr lang="fr-FR" dirty="0" smtClean="0">
                <a:solidFill>
                  <a:srgbClr val="FF0000"/>
                </a:solidFill>
              </a:rPr>
              <a:t>Générique : A DEMARE </a:t>
            </a:r>
          </a:p>
          <a:p>
            <a:pPr algn="ctr"/>
            <a:r>
              <a:rPr lang="fr-FR" dirty="0" smtClean="0">
                <a:solidFill>
                  <a:srgbClr val="FF0000"/>
                </a:solidFill>
              </a:rPr>
              <a:t>Accessoiriste : Jean </a:t>
            </a:r>
            <a:r>
              <a:rPr lang="fr-FR" dirty="0" err="1" smtClean="0">
                <a:solidFill>
                  <a:srgbClr val="FF0000"/>
                </a:solidFill>
              </a:rPr>
              <a:t>Mich</a:t>
            </a:r>
            <a:endParaRPr lang="fr-FR" dirty="0" smtClean="0">
              <a:solidFill>
                <a:srgbClr val="FF0000"/>
              </a:solidFill>
            </a:endParaRPr>
          </a:p>
          <a:p>
            <a:r>
              <a:rPr lang="fr-FR" dirty="0" smtClean="0">
                <a:solidFill>
                  <a:srgbClr val="FF0000"/>
                </a:solidFill>
              </a:rPr>
              <a:t>Assistant/</a:t>
            </a:r>
            <a:r>
              <a:rPr lang="fr-FR" dirty="0" err="1" smtClean="0">
                <a:solidFill>
                  <a:srgbClr val="FF0000"/>
                </a:solidFill>
              </a:rPr>
              <a:t>intermitant</a:t>
            </a:r>
            <a:r>
              <a:rPr lang="fr-FR" dirty="0" smtClean="0">
                <a:solidFill>
                  <a:srgbClr val="FF0000"/>
                </a:solidFill>
              </a:rPr>
              <a:t> :</a:t>
            </a:r>
            <a:r>
              <a:rPr lang="fr-FR" dirty="0" err="1" smtClean="0">
                <a:solidFill>
                  <a:srgbClr val="FF0000"/>
                </a:solidFill>
              </a:rPr>
              <a:t>T.Venet</a:t>
            </a:r>
            <a:r>
              <a:rPr lang="fr-FR" dirty="0" smtClean="0">
                <a:solidFill>
                  <a:srgbClr val="FF0000"/>
                </a:solidFill>
              </a:rPr>
              <a:t> ou </a:t>
            </a:r>
            <a:r>
              <a:rPr lang="fr-FR" dirty="0" err="1" smtClean="0">
                <a:solidFill>
                  <a:srgbClr val="FF0000"/>
                </a:solidFill>
              </a:rPr>
              <a:t>T.Venet</a:t>
            </a:r>
            <a:r>
              <a:rPr lang="fr-FR" dirty="0" smtClean="0">
                <a:solidFill>
                  <a:srgbClr val="FF0000"/>
                </a:solidFill>
              </a:rPr>
              <a:t> pas</a:t>
            </a:r>
            <a:endParaRPr lang="fr-FR" dirty="0">
              <a:solidFill>
                <a:srgbClr val="FF0000"/>
              </a:solidFill>
            </a:endParaRPr>
          </a:p>
        </p:txBody>
      </p:sp>
      <p:sp>
        <p:nvSpPr>
          <p:cNvPr id="5" name="Rectangle à coins arrondis 4"/>
          <p:cNvSpPr/>
          <p:nvPr/>
        </p:nvSpPr>
        <p:spPr>
          <a:xfrm>
            <a:off x="5500694" y="3429000"/>
            <a:ext cx="3429024" cy="10001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  nominé : RENE : POUR SON COURT METRAGE</a:t>
            </a:r>
          </a:p>
          <a:p>
            <a:pPr algn="ctr"/>
            <a:r>
              <a:rPr lang="fr-FR" sz="1400" dirty="0" smtClean="0">
                <a:solidFill>
                  <a:schemeClr val="tx1"/>
                </a:solidFill>
              </a:rPr>
              <a:t> </a:t>
            </a:r>
            <a:r>
              <a:rPr lang="fr-FR" sz="1400" b="1" dirty="0" smtClean="0">
                <a:solidFill>
                  <a:schemeClr val="tx1"/>
                </a:solidFill>
              </a:rPr>
              <a:t>‘</a:t>
            </a:r>
            <a:r>
              <a:rPr lang="fr-FR" sz="1400" b="1" i="1" dirty="0" smtClean="0">
                <a:solidFill>
                  <a:schemeClr val="tx1"/>
                </a:solidFill>
              </a:rPr>
              <a:t>’le </a:t>
            </a:r>
            <a:r>
              <a:rPr lang="fr-FR" sz="1400" b="1" i="1" dirty="0" err="1" smtClean="0">
                <a:solidFill>
                  <a:schemeClr val="tx1"/>
                </a:solidFill>
              </a:rPr>
              <a:t>CasCas</a:t>
            </a:r>
            <a:r>
              <a:rPr lang="fr-FR" sz="1400" b="1" i="1" dirty="0" smtClean="0">
                <a:solidFill>
                  <a:schemeClr val="tx1"/>
                </a:solidFill>
              </a:rPr>
              <a:t> sain’’ </a:t>
            </a:r>
            <a:endParaRPr lang="fr-FR" sz="1400" dirty="0"/>
          </a:p>
        </p:txBody>
      </p:sp>
      <p:sp>
        <p:nvSpPr>
          <p:cNvPr id="6" name="Étoile à 5 branches 5"/>
          <p:cNvSpPr/>
          <p:nvPr/>
        </p:nvSpPr>
        <p:spPr>
          <a:xfrm>
            <a:off x="8160909" y="542450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advClick="0" advTm="6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48" y="428604"/>
            <a:ext cx="8001056" cy="3077766"/>
          </a:xfrm>
          <a:prstGeom prst="rect">
            <a:avLst/>
          </a:prstGeom>
        </p:spPr>
        <p:txBody>
          <a:bodyPr wrap="square">
            <a:spAutoFit/>
          </a:bodyPr>
          <a:lstStyle/>
          <a:p>
            <a:r>
              <a:rPr lang="fr-FR" dirty="0" smtClean="0">
                <a:solidFill>
                  <a:schemeClr val="tx1"/>
                </a:solidFill>
              </a:rPr>
              <a:t>Le vélo d appart c’est bien , mais pour le sportif il a ses limites, car un sportif veut toujours les repousser…			                                     	       Et t’a beau pédaler, t‘atteint pas la ligne d’arrivée, tout ce que tu risques c’est de vouloir sprinter et de fracasser le mur en tombant. 	    		  Aussi pour répondre au défi de la direction du club, votre </a:t>
            </a:r>
            <a:r>
              <a:rPr lang="fr-FR" b="1" dirty="0" smtClean="0">
                <a:solidFill>
                  <a:schemeClr val="tx1"/>
                </a:solidFill>
              </a:rPr>
              <a:t>Géo trouve tout </a:t>
            </a:r>
            <a:r>
              <a:rPr lang="fr-FR" dirty="0" smtClean="0">
                <a:solidFill>
                  <a:schemeClr val="tx1"/>
                </a:solidFill>
              </a:rPr>
              <a:t>du jour est passé du vélo pour circuit sur open </a:t>
            </a:r>
            <a:r>
              <a:rPr lang="fr-FR" dirty="0" err="1" smtClean="0">
                <a:solidFill>
                  <a:schemeClr val="tx1"/>
                </a:solidFill>
              </a:rPr>
              <a:t>runner</a:t>
            </a:r>
            <a:r>
              <a:rPr lang="fr-FR" dirty="0" smtClean="0">
                <a:solidFill>
                  <a:schemeClr val="tx1"/>
                </a:solidFill>
              </a:rPr>
              <a:t>  à celui des IRON MAN d’HAWAI. Jean Mi, a pris ses cannes à son cou, et en à fait des reposes coudes, </a:t>
            </a:r>
            <a:r>
              <a:rPr lang="fr-FR" b="1" dirty="0" smtClean="0">
                <a:solidFill>
                  <a:schemeClr val="tx1"/>
                </a:solidFill>
              </a:rPr>
              <a:t>sans attaches</a:t>
            </a:r>
            <a:r>
              <a:rPr lang="fr-FR" dirty="0" smtClean="0">
                <a:solidFill>
                  <a:schemeClr val="tx1"/>
                </a:solidFill>
              </a:rPr>
              <a:t>, normal il faut toujours pouvoir le lever .  			          </a:t>
            </a:r>
            <a:r>
              <a:rPr lang="fr-FR" dirty="0"/>
              <a:t> </a:t>
            </a:r>
            <a:r>
              <a:rPr lang="fr-FR" dirty="0" smtClean="0">
                <a:solidFill>
                  <a:schemeClr val="tx1"/>
                </a:solidFill>
              </a:rPr>
              <a:t>D’</a:t>
            </a:r>
            <a:r>
              <a:rPr lang="fr-FR" dirty="0" err="1" smtClean="0">
                <a:solidFill>
                  <a:schemeClr val="tx1"/>
                </a:solidFill>
              </a:rPr>
              <a:t>athléte</a:t>
            </a:r>
            <a:r>
              <a:rPr lang="fr-FR" dirty="0" smtClean="0">
                <a:solidFill>
                  <a:schemeClr val="tx1"/>
                </a:solidFill>
              </a:rPr>
              <a:t> il est devenu </a:t>
            </a:r>
            <a:r>
              <a:rPr lang="fr-FR" dirty="0" err="1" smtClean="0">
                <a:solidFill>
                  <a:schemeClr val="tx1"/>
                </a:solidFill>
              </a:rPr>
              <a:t>Tri-Athlète</a:t>
            </a:r>
            <a:r>
              <a:rPr lang="fr-FR" dirty="0" smtClean="0">
                <a:solidFill>
                  <a:schemeClr val="tx1"/>
                </a:solidFill>
              </a:rPr>
              <a:t>…Et en plein confinement </a:t>
            </a:r>
            <a:r>
              <a:rPr lang="fr-FR" sz="3200" dirty="0" smtClean="0">
                <a:solidFill>
                  <a:srgbClr val="FF0000"/>
                </a:solidFill>
              </a:rPr>
              <a:t>i</a:t>
            </a:r>
            <a:r>
              <a:rPr lang="fr-FR" sz="3200" b="1" dirty="0" smtClean="0">
                <a:ln w="19050">
                  <a:solidFill>
                    <a:srgbClr val="FFFF00"/>
                  </a:solidFill>
                </a:ln>
                <a:solidFill>
                  <a:srgbClr val="FF0000"/>
                </a:solidFill>
              </a:rPr>
              <a:t>l s’évade</a:t>
            </a:r>
            <a:r>
              <a:rPr lang="fr-FR" dirty="0" smtClean="0">
                <a:solidFill>
                  <a:srgbClr val="FF0000"/>
                </a:solidFill>
              </a:rPr>
              <a:t>.       Tout le monde le croit à </a:t>
            </a:r>
            <a:r>
              <a:rPr lang="fr-FR" dirty="0" err="1" smtClean="0">
                <a:solidFill>
                  <a:srgbClr val="FF0000"/>
                </a:solidFill>
              </a:rPr>
              <a:t>Wizernes</a:t>
            </a:r>
            <a:r>
              <a:rPr lang="fr-FR" dirty="0" smtClean="0">
                <a:solidFill>
                  <a:srgbClr val="FF0000"/>
                </a:solidFill>
              </a:rPr>
              <a:t>; et il est à Honolulu.    Quel </a:t>
            </a:r>
            <a:r>
              <a:rPr lang="fr-FR" dirty="0" err="1" smtClean="0">
                <a:solidFill>
                  <a:srgbClr val="FF0000"/>
                </a:solidFill>
              </a:rPr>
              <a:t>barroudeur</a:t>
            </a:r>
            <a:endParaRPr lang="fr-FR" dirty="0">
              <a:solidFill>
                <a:srgbClr val="FF0000"/>
              </a:solidFill>
            </a:endParaRPr>
          </a:p>
        </p:txBody>
      </p:sp>
      <p:pic>
        <p:nvPicPr>
          <p:cNvPr id="6" name="Picture 3"/>
          <p:cNvPicPr>
            <a:picLocks noChangeAspect="1" noChangeArrowheads="1"/>
          </p:cNvPicPr>
          <p:nvPr/>
        </p:nvPicPr>
        <p:blipFill>
          <a:blip r:embed="rId2" cstate="print"/>
          <a:srcRect/>
          <a:stretch>
            <a:fillRect/>
          </a:stretch>
        </p:blipFill>
        <p:spPr bwMode="auto">
          <a:xfrm>
            <a:off x="642910" y="3643314"/>
            <a:ext cx="2119313" cy="2571750"/>
          </a:xfrm>
          <a:prstGeom prst="rect">
            <a:avLst/>
          </a:prstGeom>
          <a:ln>
            <a:noFill/>
          </a:ln>
          <a:effectLst>
            <a:softEdge rad="112500"/>
          </a:effectLst>
        </p:spPr>
      </p:pic>
      <p:pic>
        <p:nvPicPr>
          <p:cNvPr id="7" name="Picture 2"/>
          <p:cNvPicPr>
            <a:picLocks noChangeAspect="1" noChangeArrowheads="1"/>
          </p:cNvPicPr>
          <p:nvPr/>
        </p:nvPicPr>
        <p:blipFill>
          <a:blip r:embed="rId3" cstate="print"/>
          <a:srcRect/>
          <a:stretch>
            <a:fillRect/>
          </a:stretch>
        </p:blipFill>
        <p:spPr bwMode="auto">
          <a:xfrm>
            <a:off x="6072198" y="3643314"/>
            <a:ext cx="1785950" cy="2635225"/>
          </a:xfrm>
          <a:prstGeom prst="rect">
            <a:avLst/>
          </a:prstGeom>
          <a:ln>
            <a:noFill/>
          </a:ln>
          <a:effectLst>
            <a:softEdge rad="112500"/>
          </a:effectLst>
        </p:spPr>
      </p:pic>
    </p:spTree>
  </p:cSld>
  <p:clrMapOvr>
    <a:masterClrMapping/>
  </p:clrMapOvr>
  <p:transition advClick="0" advTm="6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r>
              <a:rPr lang="fr-FR" dirty="0" smtClean="0"/>
              <a:t>0</a:t>
            </a:r>
            <a:endParaRPr lang="fr-FR" dirty="0"/>
          </a:p>
        </p:txBody>
      </p:sp>
      <p:sp>
        <p:nvSpPr>
          <p:cNvPr id="4" name="Rectangle à coins arrondis 3"/>
          <p:cNvSpPr/>
          <p:nvPr/>
        </p:nvSpPr>
        <p:spPr>
          <a:xfrm>
            <a:off x="3929058" y="5000636"/>
            <a:ext cx="1071570"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Madame</a:t>
            </a:r>
            <a:endParaRPr lang="fr-FR" dirty="0"/>
          </a:p>
        </p:txBody>
      </p:sp>
      <p:pic>
        <p:nvPicPr>
          <p:cNvPr id="3" name="Picture 2"/>
          <p:cNvPicPr>
            <a:picLocks noChangeAspect="1" noChangeArrowheads="1"/>
          </p:cNvPicPr>
          <p:nvPr/>
        </p:nvPicPr>
        <p:blipFill>
          <a:blip r:embed="rId2" cstate="print"/>
          <a:srcRect/>
          <a:stretch>
            <a:fillRect/>
          </a:stretch>
        </p:blipFill>
        <p:spPr bwMode="auto">
          <a:xfrm>
            <a:off x="122237" y="0"/>
            <a:ext cx="9021763" cy="6278563"/>
          </a:xfrm>
          <a:prstGeom prst="rect">
            <a:avLst/>
          </a:prstGeom>
          <a:noFill/>
          <a:ln w="9525">
            <a:noFill/>
            <a:miter lim="800000"/>
            <a:headEnd/>
            <a:tailEnd/>
          </a:ln>
          <a:effectLst/>
        </p:spPr>
      </p:pic>
    </p:spTree>
  </p:cSld>
  <p:clrMapOvr>
    <a:masterClrMapping/>
  </p:clrMapOvr>
  <p:transition advClick="0" advTm="6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928670"/>
            <a:ext cx="6500858" cy="488968"/>
          </a:xfrm>
        </p:spPr>
        <p:txBody>
          <a:bodyPr>
            <a:normAutofit fontScale="90000"/>
          </a:bodyPr>
          <a:lstStyle/>
          <a:p>
            <a:endParaRPr lang="fr-FR" dirty="0"/>
          </a:p>
        </p:txBody>
      </p:sp>
      <p:pic>
        <p:nvPicPr>
          <p:cNvPr id="7171" name="Picture 3"/>
          <p:cNvPicPr>
            <a:picLocks noChangeAspect="1" noChangeArrowheads="1"/>
          </p:cNvPicPr>
          <p:nvPr/>
        </p:nvPicPr>
        <p:blipFill>
          <a:blip r:embed="rId2" cstate="print"/>
          <a:srcRect/>
          <a:stretch>
            <a:fillRect/>
          </a:stretch>
        </p:blipFill>
        <p:spPr bwMode="auto">
          <a:xfrm>
            <a:off x="571472" y="357166"/>
            <a:ext cx="7888287" cy="5735637"/>
          </a:xfrm>
          <a:prstGeom prst="rect">
            <a:avLst/>
          </a:prstGeom>
          <a:noFill/>
          <a:ln w="9525">
            <a:noFill/>
            <a:miter lim="800000"/>
            <a:headEnd/>
            <a:tailEnd/>
          </a:ln>
          <a:effectLst/>
        </p:spPr>
      </p:pic>
      <p:sp>
        <p:nvSpPr>
          <p:cNvPr id="4" name="Étoile à 5 branches 3"/>
          <p:cNvSpPr/>
          <p:nvPr/>
        </p:nvSpPr>
        <p:spPr>
          <a:xfrm>
            <a:off x="2714612" y="4786322"/>
            <a:ext cx="271458"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Étoile à 5 branches 5"/>
          <p:cNvSpPr/>
          <p:nvPr/>
        </p:nvSpPr>
        <p:spPr>
          <a:xfrm>
            <a:off x="7643834" y="1785926"/>
            <a:ext cx="271458" cy="271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3</a:t>
            </a:r>
            <a:endParaRPr lang="fr-FR" b="1" dirty="0"/>
          </a:p>
        </p:txBody>
      </p:sp>
      <p:sp>
        <p:nvSpPr>
          <p:cNvPr id="7" name="Étoile à 5 branches 6"/>
          <p:cNvSpPr/>
          <p:nvPr/>
        </p:nvSpPr>
        <p:spPr>
          <a:xfrm>
            <a:off x="7429520" y="1500174"/>
            <a:ext cx="271458" cy="271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endParaRPr lang="fr-FR" b="1" dirty="0"/>
          </a:p>
        </p:txBody>
      </p:sp>
      <p:sp>
        <p:nvSpPr>
          <p:cNvPr id="9" name="Étoile à 5 branches 8"/>
          <p:cNvSpPr/>
          <p:nvPr/>
        </p:nvSpPr>
        <p:spPr>
          <a:xfrm>
            <a:off x="7358082" y="2285992"/>
            <a:ext cx="271458" cy="271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5</a:t>
            </a:r>
            <a:endParaRPr lang="fr-FR" b="1" dirty="0"/>
          </a:p>
        </p:txBody>
      </p:sp>
      <p:sp>
        <p:nvSpPr>
          <p:cNvPr id="10" name="Étoile à 5 branches 9"/>
          <p:cNvSpPr/>
          <p:nvPr/>
        </p:nvSpPr>
        <p:spPr>
          <a:xfrm>
            <a:off x="7929586" y="2143116"/>
            <a:ext cx="271458" cy="271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4</a:t>
            </a:r>
            <a:endParaRPr lang="fr-FR" b="1" dirty="0"/>
          </a:p>
        </p:txBody>
      </p:sp>
      <p:sp>
        <p:nvSpPr>
          <p:cNvPr id="8" name="Étoile à 5 branches 7"/>
          <p:cNvSpPr/>
          <p:nvPr/>
        </p:nvSpPr>
        <p:spPr>
          <a:xfrm>
            <a:off x="6858016" y="1285860"/>
            <a:ext cx="271458" cy="271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a:t>
            </a:r>
            <a:endParaRPr lang="fr-FR" b="1" dirty="0"/>
          </a:p>
        </p:txBody>
      </p:sp>
    </p:spTree>
  </p:cSld>
  <p:clrMapOvr>
    <a:masterClrMapping/>
  </p:clrMapOvr>
  <p:transition advClick="0" advTm="6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571612"/>
            <a:ext cx="8229600" cy="582594"/>
          </a:xfrm>
        </p:spPr>
        <p:txBody>
          <a:bodyPr>
            <a:normAutofit fontScale="90000"/>
          </a:bodyPr>
          <a:lstStyle/>
          <a:p>
            <a:r>
              <a:rPr lang="fr-FR" dirty="0" smtClean="0"/>
              <a:t/>
            </a:r>
            <a:br>
              <a:rPr lang="fr-FR" dirty="0" smtClean="0"/>
            </a:br>
            <a:r>
              <a:rPr lang="fr-FR" dirty="0" smtClean="0"/>
              <a:t/>
            </a:r>
            <a:br>
              <a:rPr lang="fr-FR" dirty="0" smtClean="0"/>
            </a:br>
            <a:r>
              <a:rPr lang="fr-FR" sz="3600" dirty="0" smtClean="0"/>
              <a:t/>
            </a:r>
            <a:br>
              <a:rPr lang="fr-FR" sz="3600" dirty="0" smtClean="0"/>
            </a:br>
            <a:endParaRPr lang="fr-FR" sz="3100" dirty="0"/>
          </a:p>
        </p:txBody>
      </p:sp>
      <p:pic>
        <p:nvPicPr>
          <p:cNvPr id="1026" name="Picture 2"/>
          <p:cNvPicPr>
            <a:picLocks noChangeAspect="1" noChangeArrowheads="1"/>
          </p:cNvPicPr>
          <p:nvPr/>
        </p:nvPicPr>
        <p:blipFill>
          <a:blip r:embed="rId2" cstate="print"/>
          <a:srcRect/>
          <a:stretch>
            <a:fillRect/>
          </a:stretch>
        </p:blipFill>
        <p:spPr bwMode="auto">
          <a:xfrm>
            <a:off x="357158" y="570152"/>
            <a:ext cx="3857652" cy="437807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857752" y="626695"/>
            <a:ext cx="3777873" cy="4387451"/>
          </a:xfrm>
          <a:prstGeom prst="rect">
            <a:avLst/>
          </a:prstGeom>
          <a:noFill/>
          <a:ln w="9525">
            <a:noFill/>
            <a:miter lim="800000"/>
            <a:headEnd/>
            <a:tailEnd/>
          </a:ln>
          <a:effectLst/>
        </p:spPr>
      </p:pic>
      <p:sp>
        <p:nvSpPr>
          <p:cNvPr id="7" name="Rectangle à coins arrondis 6"/>
          <p:cNvSpPr/>
          <p:nvPr/>
        </p:nvSpPr>
        <p:spPr>
          <a:xfrm>
            <a:off x="4929190" y="5143512"/>
            <a:ext cx="3571900"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ON TIENT A QUELQU UN ON LE RETIENT</a:t>
            </a:r>
            <a:endParaRPr lang="fr-FR" dirty="0">
              <a:solidFill>
                <a:schemeClr val="tx1"/>
              </a:solidFill>
            </a:endParaRPr>
          </a:p>
        </p:txBody>
      </p:sp>
      <p:sp>
        <p:nvSpPr>
          <p:cNvPr id="9" name="Rectangle à coins arrondis 8"/>
          <p:cNvSpPr/>
          <p:nvPr/>
        </p:nvSpPr>
        <p:spPr>
          <a:xfrm>
            <a:off x="142844" y="5143512"/>
            <a:ext cx="407196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RAMEUR PLANCHE A ROULETTE </a:t>
            </a:r>
            <a:endParaRPr lang="fr-FR" dirty="0">
              <a:solidFill>
                <a:schemeClr val="tx1"/>
              </a:solidFill>
            </a:endParaRPr>
          </a:p>
        </p:txBody>
      </p:sp>
    </p:spTree>
  </p:cSld>
  <p:clrMapOvr>
    <a:masterClrMapping/>
  </p:clrMapOvr>
  <p:transition advClick="0" advTm="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007" y="0"/>
            <a:ext cx="9161007" cy="2857496"/>
          </a:xfrm>
          <a:prstGeom prst="rect">
            <a:avLst/>
          </a:prstGeom>
          <a:noFill/>
          <a:ln w="9525">
            <a:noFill/>
            <a:miter lim="800000"/>
            <a:headEnd/>
            <a:tailEnd/>
          </a:ln>
          <a:effectLst/>
        </p:spPr>
      </p:pic>
      <p:sp>
        <p:nvSpPr>
          <p:cNvPr id="2" name="Titre 1"/>
          <p:cNvSpPr>
            <a:spLocks noGrp="1"/>
          </p:cNvSpPr>
          <p:nvPr>
            <p:ph type="title"/>
          </p:nvPr>
        </p:nvSpPr>
        <p:spPr/>
        <p:txBody>
          <a:bodyPr/>
          <a:lstStyle/>
          <a:p>
            <a:r>
              <a:rPr lang="fr-FR" dirty="0" smtClean="0"/>
              <a:t>.</a:t>
            </a:r>
            <a:endParaRPr lang="fr-FR" dirty="0"/>
          </a:p>
        </p:txBody>
      </p:sp>
      <p:pic>
        <p:nvPicPr>
          <p:cNvPr id="3074" name="Picture 2"/>
          <p:cNvPicPr>
            <a:picLocks noChangeAspect="1" noChangeArrowheads="1"/>
          </p:cNvPicPr>
          <p:nvPr/>
        </p:nvPicPr>
        <p:blipFill>
          <a:blip r:embed="rId3" cstate="print"/>
          <a:srcRect/>
          <a:stretch>
            <a:fillRect/>
          </a:stretch>
        </p:blipFill>
        <p:spPr bwMode="auto">
          <a:xfrm>
            <a:off x="1071538" y="5715016"/>
            <a:ext cx="6357982" cy="91916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000625" y="4572008"/>
            <a:ext cx="4143375" cy="1000132"/>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2428860" y="2928934"/>
            <a:ext cx="5091082" cy="870714"/>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0" y="3857628"/>
            <a:ext cx="5143504" cy="1028701"/>
          </a:xfrm>
          <a:prstGeom prst="rect">
            <a:avLst/>
          </a:prstGeom>
          <a:noFill/>
          <a:ln w="9525">
            <a:noFill/>
            <a:miter lim="800000"/>
            <a:headEnd/>
            <a:tailEnd/>
          </a:ln>
          <a:effectLst/>
        </p:spPr>
      </p:pic>
      <p:pic>
        <p:nvPicPr>
          <p:cNvPr id="3078" name="Picture 6"/>
          <p:cNvPicPr>
            <a:picLocks noChangeAspect="1" noChangeArrowheads="1"/>
          </p:cNvPicPr>
          <p:nvPr/>
        </p:nvPicPr>
        <p:blipFill>
          <a:blip r:embed="rId7" cstate="print"/>
          <a:srcRect/>
          <a:stretch>
            <a:fillRect/>
          </a:stretch>
        </p:blipFill>
        <p:spPr bwMode="auto">
          <a:xfrm>
            <a:off x="142844" y="1714488"/>
            <a:ext cx="5982553"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6000"/>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TotalTime>
  <Words>112</Words>
  <Application>Microsoft Office PowerPoint</Application>
  <PresentationFormat>Affichage à l'écran (4:3)</PresentationFormat>
  <Paragraphs>24</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en ces temps de CON                          -finement, le C.C.W… est à  la recherche de </vt:lpstr>
      <vt:lpstr>Diapositive 2</vt:lpstr>
      <vt:lpstr>Diapositive 3</vt:lpstr>
      <vt:lpstr>Diapositive 4</vt:lpstr>
      <vt:lpstr>Diapositive 5</vt:lpstr>
      <vt:lpstr>0</vt:lpstr>
      <vt:lpstr>Diapositive 7</vt:lpstr>
      <vt:lpstr>   </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C.C.W…  en ces temps de CON  -finement, est à  la recherche de</dc:title>
  <dc:creator>DUMONT</dc:creator>
  <cp:lastModifiedBy>hanquiezj</cp:lastModifiedBy>
  <cp:revision>78</cp:revision>
  <dcterms:created xsi:type="dcterms:W3CDTF">2020-04-04T15:19:14Z</dcterms:created>
  <dcterms:modified xsi:type="dcterms:W3CDTF">2020-04-08T19:49:56Z</dcterms:modified>
</cp:coreProperties>
</file>